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6"/>
  </p:notesMasterIdLst>
  <p:handoutMasterIdLst>
    <p:handoutMasterId r:id="rId7"/>
  </p:handoutMasterIdLst>
  <p:sldIdLst>
    <p:sldId id="359" r:id="rId2"/>
    <p:sldId id="361" r:id="rId3"/>
    <p:sldId id="401" r:id="rId4"/>
    <p:sldId id="402" r:id="rId5"/>
  </p:sldIdLst>
  <p:sldSz cx="6858000" cy="5143500"/>
  <p:notesSz cx="6858000" cy="9144000"/>
  <p:defaultTextStyle>
    <a:defPPr>
      <a:defRPr lang="en-US"/>
    </a:defPPr>
    <a:lvl1pPr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1pPr>
    <a:lvl2pPr marL="342900" indent="1143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2pPr>
    <a:lvl3pPr marL="685800" indent="2286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3pPr>
    <a:lvl4pPr marL="1028700" indent="3429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4pPr>
    <a:lvl5pPr marL="1371600" indent="4572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5pPr>
    <a:lvl6pPr marL="2286000" algn="l" defTabSz="914400" rtl="0" eaLnBrk="1" latinLnBrk="0" hangingPunct="1">
      <a:defRPr sz="1400" kern="1200">
        <a:solidFill>
          <a:schemeClr val="tx1"/>
        </a:solidFill>
        <a:latin typeface="Montserrat" charset="0"/>
        <a:ea typeface="MS PGothic" panose="020B0600070205080204" pitchFamily="34" charset="-128"/>
        <a:cs typeface="+mn-cs"/>
      </a:defRPr>
    </a:lvl6pPr>
    <a:lvl7pPr marL="2743200" algn="l" defTabSz="914400" rtl="0" eaLnBrk="1" latinLnBrk="0" hangingPunct="1">
      <a:defRPr sz="1400" kern="1200">
        <a:solidFill>
          <a:schemeClr val="tx1"/>
        </a:solidFill>
        <a:latin typeface="Montserrat" charset="0"/>
        <a:ea typeface="MS PGothic" panose="020B0600070205080204" pitchFamily="34" charset="-128"/>
        <a:cs typeface="+mn-cs"/>
      </a:defRPr>
    </a:lvl7pPr>
    <a:lvl8pPr marL="3200400" algn="l" defTabSz="914400" rtl="0" eaLnBrk="1" latinLnBrk="0" hangingPunct="1">
      <a:defRPr sz="1400" kern="1200">
        <a:solidFill>
          <a:schemeClr val="tx1"/>
        </a:solidFill>
        <a:latin typeface="Montserrat" charset="0"/>
        <a:ea typeface="MS PGothic" panose="020B0600070205080204" pitchFamily="34" charset="-128"/>
        <a:cs typeface="+mn-cs"/>
      </a:defRPr>
    </a:lvl8pPr>
    <a:lvl9pPr marL="3657600" algn="l" defTabSz="914400" rtl="0" eaLnBrk="1" latinLnBrk="0" hangingPunct="1">
      <a:defRPr sz="1400"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E2"/>
    <a:srgbClr val="4AC9E3"/>
    <a:srgbClr val="00629B"/>
    <a:srgbClr val="A7A8AA"/>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45"/>
  </p:normalViewPr>
  <p:slideViewPr>
    <p:cSldViewPr snapToGrid="0">
      <p:cViewPr varScale="1">
        <p:scale>
          <a:sx n="114" d="100"/>
          <a:sy n="114" d="100"/>
        </p:scale>
        <p:origin x="1482" y="96"/>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0582AC-BE7E-4432-A2F0-72768340577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F1144772-CED4-489C-AF85-6693E9267F89}"/>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48D81FFC-D829-441C-A667-B7864DEB216F}" type="datetimeFigureOut">
              <a:rPr lang="en-US" altLang="en-US"/>
              <a:pPr/>
              <a:t>2/9/2022</a:t>
            </a:fld>
            <a:endParaRPr lang="en-US" altLang="en-US"/>
          </a:p>
        </p:txBody>
      </p:sp>
      <p:sp>
        <p:nvSpPr>
          <p:cNvPr id="4" name="Footer Placeholder 3">
            <a:extLst>
              <a:ext uri="{FF2B5EF4-FFF2-40B4-BE49-F238E27FC236}">
                <a16:creationId xmlns:a16="http://schemas.microsoft.com/office/drawing/2014/main" id="{1F941CBF-5B25-4FCB-AD19-874CDB63158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C563FFF7-7FDE-4F96-AACC-6A9C117AB19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8D86D26-ECE3-48C1-90BB-31AC74D2913D}" type="slidenum">
              <a:rPr lang="en-US" altLang="en-US"/>
              <a:pPr/>
              <a:t>‹#›</a:t>
            </a:fld>
            <a:endParaRPr lang="en-US" altLang="en-US"/>
          </a:p>
        </p:txBody>
      </p:sp>
    </p:spTree>
    <p:extLst>
      <p:ext uri="{BB962C8B-B14F-4D97-AF65-F5344CB8AC3E}">
        <p14:creationId xmlns:p14="http://schemas.microsoft.com/office/powerpoint/2010/main" val="40992805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7D762A-95AD-4FB2-94C0-EEA87A0DA13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B2827D90-4B31-4D02-94EF-FEF4F47A9C1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1C76F331-BD3E-484F-8059-CA4757439B75}" type="datetimeFigureOut">
              <a:rPr lang="en-US" altLang="en-US"/>
              <a:pPr/>
              <a:t>2/9/2022</a:t>
            </a:fld>
            <a:endParaRPr lang="en-US" altLang="en-US"/>
          </a:p>
        </p:txBody>
      </p:sp>
      <p:sp>
        <p:nvSpPr>
          <p:cNvPr id="4" name="Slide Image Placeholder 3">
            <a:extLst>
              <a:ext uri="{FF2B5EF4-FFF2-40B4-BE49-F238E27FC236}">
                <a16:creationId xmlns:a16="http://schemas.microsoft.com/office/drawing/2014/main" id="{D6A25CF7-9CD5-4798-BB70-DD02F5FDC00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E93243A-0E87-4820-A262-2BBAEA298B5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91833C7-A281-447F-B828-893FEA29711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AACAD4D-0DBE-4E8A-9B14-3CBE1036252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D7D9FF-9D04-457C-AA73-BF314A27324C}" type="slidenum">
              <a:rPr lang="en-US" altLang="en-US"/>
              <a:pPr/>
              <a:t>‹#›</a:t>
            </a:fld>
            <a:endParaRPr lang="en-US" altLang="en-US"/>
          </a:p>
        </p:txBody>
      </p:sp>
    </p:spTree>
    <p:extLst>
      <p:ext uri="{BB962C8B-B14F-4D97-AF65-F5344CB8AC3E}">
        <p14:creationId xmlns:p14="http://schemas.microsoft.com/office/powerpoint/2010/main" val="4052858286"/>
      </p:ext>
    </p:extLst>
  </p:cSld>
  <p:clrMap bg1="lt1" tx1="dk1" bg2="lt2" tx2="dk2" accent1="accent1" accent2="accent2" accent3="accent3" accent4="accent4" accent5="accent5" accent6="accent6" hlink="hlink" folHlink="folHlink"/>
  <p:hf hdr="0" ftr="0" dt="0"/>
  <p:notesStyle>
    <a:lvl1pPr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ＭＳ Ｐゴシック" charset="0"/>
      </a:defRPr>
    </a:lvl1pPr>
    <a:lvl2pPr marL="3429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2pPr>
    <a:lvl3pPr marL="6858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3pPr>
    <a:lvl4pPr marL="10287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4pPr>
    <a:lvl5pPr marL="13716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31286" cy="47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217952" y="11186"/>
            <a:ext cx="1640045" cy="23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rgbClr val="000000"/>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96423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171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9" name="Rectangle 8">
            <a:extLst>
              <a:ext uri="{FF2B5EF4-FFF2-40B4-BE49-F238E27FC236}">
                <a16:creationId xmlns:a16="http://schemas.microsoft.com/office/drawing/2014/main" id="{9F09B140-FFD8-483F-B6E6-1A1D619E488F}"/>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72373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32863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746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31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740446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220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5721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058136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955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039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chemeClr val="bg1"/>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342900" y="4429125"/>
            <a:ext cx="2314575" cy="274638"/>
          </a:xfrm>
          <a:prstGeom prst="rect">
            <a:avLst/>
          </a:prstGeom>
        </p:spPr>
        <p:txBody>
          <a:bodyPr anchor="b" anchorCtr="0"/>
          <a:lstStyle>
            <a:lvl1pPr algn="l" fontAlgn="auto">
              <a:spcBef>
                <a:spcPts val="0"/>
              </a:spcBef>
              <a:spcAft>
                <a:spcPts val="0"/>
              </a:spcAft>
              <a:defRPr sz="525">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18599" cy="46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96423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217952" y="11185"/>
            <a:ext cx="1640046" cy="239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066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2"/>
            <a:ext cx="1947863" cy="158748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2"/>
            <a:ext cx="1949054"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2"/>
            <a:ext cx="1943057"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533440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4572043" y="2938473"/>
            <a:ext cx="1943057"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8100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4572043" y="2938473"/>
            <a:ext cx="1943057"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411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36327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637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4373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995570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5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2880084"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21517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56219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48215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127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28544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2889857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291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5247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533119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4807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052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848120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12429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32819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45880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3082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35696422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342900" y="274639"/>
            <a:ext cx="6172200" cy="371475"/>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342900" y="1370013"/>
            <a:ext cx="6172200" cy="3262312"/>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6" r:id="rId3"/>
    <p:sldLayoutId id="2147483705" r:id="rId4"/>
    <p:sldLayoutId id="2147483719" r:id="rId5"/>
    <p:sldLayoutId id="2147483707" r:id="rId6"/>
    <p:sldLayoutId id="2147483720" r:id="rId7"/>
    <p:sldLayoutId id="2147483721" r:id="rId8"/>
    <p:sldLayoutId id="2147483708" r:id="rId9"/>
    <p:sldLayoutId id="2147483722" r:id="rId10"/>
    <p:sldLayoutId id="2147483723" r:id="rId11"/>
    <p:sldLayoutId id="2147483709" r:id="rId12"/>
    <p:sldLayoutId id="2147483717" r:id="rId13"/>
    <p:sldLayoutId id="2147483710" r:id="rId14"/>
    <p:sldLayoutId id="2147483724" r:id="rId15"/>
    <p:sldLayoutId id="2147483725" r:id="rId16"/>
    <p:sldLayoutId id="2147483711" r:id="rId17"/>
    <p:sldLayoutId id="2147483726" r:id="rId18"/>
    <p:sldLayoutId id="2147483727" r:id="rId19"/>
    <p:sldLayoutId id="2147483718" r:id="rId20"/>
    <p:sldLayoutId id="2147483728" r:id="rId21"/>
    <p:sldLayoutId id="2147483729" r:id="rId22"/>
    <p:sldLayoutId id="2147483712" r:id="rId23"/>
    <p:sldLayoutId id="2147483730" r:id="rId24"/>
    <p:sldLayoutId id="2147483731" r:id="rId25"/>
    <p:sldLayoutId id="2147483736" r:id="rId26"/>
    <p:sldLayoutId id="2147483737" r:id="rId27"/>
    <p:sldLayoutId id="2147483738" r:id="rId28"/>
    <p:sldLayoutId id="2147483713" r:id="rId29"/>
    <p:sldLayoutId id="2147483732" r:id="rId30"/>
    <p:sldLayoutId id="2147483733" r:id="rId31"/>
    <p:sldLayoutId id="2147483714" r:id="rId32"/>
    <p:sldLayoutId id="2147483734" r:id="rId33"/>
    <p:sldLayoutId id="2147483735" r:id="rId34"/>
    <p:sldLayoutId id="2147483740" r:id="rId35"/>
    <p:sldLayoutId id="2147483715" r:id="rId36"/>
    <p:sldLayoutId id="2147483739" r:id="rId37"/>
  </p:sldLayoutIdLst>
  <p:hf hdr="0" ftr="0" dt="0"/>
  <p:txStyles>
    <p:titleStyle>
      <a:lvl1pPr algn="l" defTabSz="514350" rtl="0" eaLnBrk="1" fontAlgn="base" hangingPunct="1">
        <a:lnSpc>
          <a:spcPct val="90000"/>
        </a:lnSpc>
        <a:spcBef>
          <a:spcPct val="0"/>
        </a:spcBef>
        <a:spcAft>
          <a:spcPct val="0"/>
        </a:spcAft>
        <a:defRPr sz="2000"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2pPr>
      <a:lvl3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3pPr>
      <a:lvl4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4pPr>
      <a:lvl5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5pPr>
      <a:lvl6pPr marL="3429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6pPr>
      <a:lvl7pPr marL="6858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7pPr>
      <a:lvl8pPr marL="10287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8pPr>
      <a:lvl9pPr marL="13716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9pPr>
    </p:titleStyle>
    <p:bodyStyle>
      <a:lvl1pPr marL="0" indent="0" algn="l" defTabSz="514350" rtl="0" eaLnBrk="1" fontAlgn="base" hangingPunct="1">
        <a:lnSpc>
          <a:spcPct val="90000"/>
        </a:lnSpc>
        <a:spcBef>
          <a:spcPts val="563"/>
        </a:spcBef>
        <a:spcAft>
          <a:spcPct val="0"/>
        </a:spcAft>
        <a:defRPr sz="1200" b="1" i="0" kern="1200" cap="none" baseline="0">
          <a:solidFill>
            <a:schemeClr val="tx1"/>
          </a:solidFill>
          <a:latin typeface="Montserrat" pitchFamily="2" charset="77"/>
          <a:ea typeface="MS PGothic" panose="020B0600070205080204" pitchFamily="34" charset="-128"/>
          <a:cs typeface="Montserrat" pitchFamily="2" charset="77"/>
        </a:defRPr>
      </a:lvl1pPr>
      <a:lvl2pPr marL="2381" indent="-2381" algn="l" defTabSz="514350" rtl="0" eaLnBrk="1" fontAlgn="base" hangingPunct="1">
        <a:lnSpc>
          <a:spcPct val="90000"/>
        </a:lnSpc>
        <a:spcBef>
          <a:spcPts val="450"/>
        </a:spcBef>
        <a:spcAft>
          <a:spcPct val="0"/>
        </a:spcAft>
        <a:defRPr sz="11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84535" indent="-83344" algn="l" defTabSz="514350" rtl="0" eaLnBrk="1" fontAlgn="base" hangingPunct="1">
        <a:spcBef>
          <a:spcPts val="300"/>
        </a:spcBef>
        <a:spcAft>
          <a:spcPct val="0"/>
        </a:spcAft>
        <a:buClr>
          <a:srgbClr val="4AC9E3"/>
        </a:buClr>
        <a:buFont typeface="Wingdings" panose="05000000000000000000" pitchFamily="2" charset="2"/>
        <a:buChar char="§"/>
        <a:defRPr sz="10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228600" indent="-142875" algn="l" defTabSz="514350" rtl="0" eaLnBrk="1" fontAlgn="base" hangingPunct="1">
        <a:spcBef>
          <a:spcPts val="150"/>
        </a:spcBef>
        <a:spcAft>
          <a:spcPct val="0"/>
        </a:spcAft>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342900" indent="-114300" algn="l" defTabSz="513160" rtl="0" eaLnBrk="1" fontAlgn="base" hangingPunct="1">
        <a:spcBef>
          <a:spcPts val="150"/>
        </a:spcBef>
        <a:spcAft>
          <a:spcPct val="0"/>
        </a:spcAft>
        <a:buClr>
          <a:srgbClr val="4AC9E3"/>
        </a:buClr>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514350" rtl="0" eaLnBrk="1" latinLnBrk="0" hangingPunct="1">
        <a:defRPr sz="1050" kern="1200">
          <a:solidFill>
            <a:schemeClr val="tx1"/>
          </a:solidFill>
          <a:latin typeface="+mn-lt"/>
          <a:ea typeface="+mn-ea"/>
          <a:cs typeface="+mn-cs"/>
        </a:defRPr>
      </a:lvl1pPr>
      <a:lvl2pPr marL="257175" algn="l" defTabSz="514350" rtl="0" eaLnBrk="1" latinLnBrk="0" hangingPunct="1">
        <a:defRPr sz="1050" kern="1200">
          <a:solidFill>
            <a:schemeClr val="tx1"/>
          </a:solidFill>
          <a:latin typeface="+mn-lt"/>
          <a:ea typeface="+mn-ea"/>
          <a:cs typeface="+mn-cs"/>
        </a:defRPr>
      </a:lvl2pPr>
      <a:lvl3pPr marL="514350" algn="l" defTabSz="514350" rtl="0" eaLnBrk="1" latinLnBrk="0" hangingPunct="1">
        <a:defRPr sz="1050" kern="1200">
          <a:solidFill>
            <a:schemeClr val="tx1"/>
          </a:solidFill>
          <a:latin typeface="+mn-lt"/>
          <a:ea typeface="+mn-ea"/>
          <a:cs typeface="+mn-cs"/>
        </a:defRPr>
      </a:lvl3pPr>
      <a:lvl4pPr marL="771525" algn="l" defTabSz="514350" rtl="0" eaLnBrk="1" latinLnBrk="0" hangingPunct="1">
        <a:defRPr sz="1050" kern="1200">
          <a:solidFill>
            <a:schemeClr val="tx1"/>
          </a:solidFill>
          <a:latin typeface="+mn-lt"/>
          <a:ea typeface="+mn-ea"/>
          <a:cs typeface="+mn-cs"/>
        </a:defRPr>
      </a:lvl4pPr>
      <a:lvl5pPr marL="1028700" algn="l" defTabSz="514350" rtl="0" eaLnBrk="1" latinLnBrk="0" hangingPunct="1">
        <a:defRPr sz="1050" kern="1200">
          <a:solidFill>
            <a:schemeClr val="tx1"/>
          </a:solidFill>
          <a:latin typeface="+mn-lt"/>
          <a:ea typeface="+mn-ea"/>
          <a:cs typeface="+mn-cs"/>
        </a:defRPr>
      </a:lvl5pPr>
      <a:lvl6pPr marL="1285875" algn="l" defTabSz="514350" rtl="0" eaLnBrk="1" latinLnBrk="0" hangingPunct="1">
        <a:defRPr sz="1050" kern="1200">
          <a:solidFill>
            <a:schemeClr val="tx1"/>
          </a:solidFill>
          <a:latin typeface="+mn-lt"/>
          <a:ea typeface="+mn-ea"/>
          <a:cs typeface="+mn-cs"/>
        </a:defRPr>
      </a:lvl6pPr>
      <a:lvl7pPr marL="1543050" algn="l" defTabSz="514350" rtl="0" eaLnBrk="1" latinLnBrk="0" hangingPunct="1">
        <a:defRPr sz="1050" kern="1200">
          <a:solidFill>
            <a:schemeClr val="tx1"/>
          </a:solidFill>
          <a:latin typeface="+mn-lt"/>
          <a:ea typeface="+mn-ea"/>
          <a:cs typeface="+mn-cs"/>
        </a:defRPr>
      </a:lvl7pPr>
      <a:lvl8pPr marL="1800225" algn="l" defTabSz="514350" rtl="0" eaLnBrk="1" latinLnBrk="0" hangingPunct="1">
        <a:defRPr sz="1050" kern="1200">
          <a:solidFill>
            <a:schemeClr val="tx1"/>
          </a:solidFill>
          <a:latin typeface="+mn-lt"/>
          <a:ea typeface="+mn-ea"/>
          <a:cs typeface="+mn-cs"/>
        </a:defRPr>
      </a:lvl8pPr>
      <a:lvl9pPr marL="2057400" algn="l" defTabSz="514350" rtl="0" eaLnBrk="1" latinLnBrk="0" hangingPunct="1">
        <a:defRPr sz="10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userDrawn="1">
          <p15:clr>
            <a:srgbClr val="F26B43"/>
          </p15:clr>
        </p15:guide>
        <p15:guide id="2" pos="4104" userDrawn="1">
          <p15:clr>
            <a:srgbClr val="F26B43"/>
          </p15:clr>
        </p15:guide>
        <p15:guide id="3" pos="774" userDrawn="1">
          <p15:clr>
            <a:srgbClr val="F26B43"/>
          </p15:clr>
        </p15:guide>
        <p15:guide id="4" pos="882" userDrawn="1">
          <p15:clr>
            <a:srgbClr val="F26B43"/>
          </p15:clr>
        </p15:guide>
        <p15:guide id="5" pos="1440" userDrawn="1">
          <p15:clr>
            <a:srgbClr val="F26B43"/>
          </p15:clr>
        </p15:guide>
        <p15:guide id="6" pos="1548" userDrawn="1">
          <p15:clr>
            <a:srgbClr val="F26B43"/>
          </p15:clr>
        </p15:guide>
        <p15:guide id="7" pos="2106" userDrawn="1">
          <p15:clr>
            <a:srgbClr val="F26B43"/>
          </p15:clr>
        </p15:guide>
        <p15:guide id="8" pos="2214" userDrawn="1">
          <p15:clr>
            <a:srgbClr val="F26B43"/>
          </p15:clr>
        </p15:guide>
        <p15:guide id="9" pos="2772" userDrawn="1">
          <p15:clr>
            <a:srgbClr val="F26B43"/>
          </p15:clr>
        </p15:guide>
        <p15:guide id="10" pos="2880" userDrawn="1">
          <p15:clr>
            <a:srgbClr val="F26B43"/>
          </p15:clr>
        </p15:guide>
        <p15:guide id="11" pos="3438" userDrawn="1">
          <p15:clr>
            <a:srgbClr val="F26B43"/>
          </p15:clr>
        </p15:guide>
        <p15:guide id="12" pos="354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3.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E465C-B870-4A44-8B33-B9742CDA1128}"/>
              </a:ext>
            </a:extLst>
          </p:cNvPr>
          <p:cNvSpPr>
            <a:spLocks noGrp="1"/>
          </p:cNvSpPr>
          <p:nvPr>
            <p:ph type="ctrTitle"/>
          </p:nvPr>
        </p:nvSpPr>
        <p:spPr>
          <a:xfrm>
            <a:off x="342900" y="1338572"/>
            <a:ext cx="3994208" cy="1790700"/>
          </a:xfrm>
        </p:spPr>
        <p:txBody>
          <a:bodyPr>
            <a:normAutofit/>
          </a:bodyPr>
          <a:lstStyle/>
          <a:p>
            <a:r>
              <a:rPr lang="en-US" altLang="en-US" sz="2000" dirty="0" err="1"/>
              <a:t>Ieee</a:t>
            </a:r>
            <a:r>
              <a:rPr lang="en-US" altLang="en-US" sz="2000" dirty="0"/>
              <a:t> </a:t>
            </a:r>
            <a:r>
              <a:rPr lang="en-US" altLang="en-US" sz="2000" dirty="0" err="1"/>
              <a:t>sa</a:t>
            </a:r>
            <a:r>
              <a:rPr lang="en-US" altLang="en-US" sz="2000" dirty="0"/>
              <a:t> copyright policy</a:t>
            </a:r>
            <a:endParaRPr lang="en-US" dirty="0"/>
          </a:p>
        </p:txBody>
      </p:sp>
      <p:sp>
        <p:nvSpPr>
          <p:cNvPr id="3" name="Subtitle 2">
            <a:extLst>
              <a:ext uri="{FF2B5EF4-FFF2-40B4-BE49-F238E27FC236}">
                <a16:creationId xmlns:a16="http://schemas.microsoft.com/office/drawing/2014/main" id="{C7C27634-6150-5C4C-8564-7A1D1D87809C}"/>
              </a:ext>
            </a:extLst>
          </p:cNvPr>
          <p:cNvSpPr>
            <a:spLocks noGrp="1"/>
          </p:cNvSpPr>
          <p:nvPr>
            <p:ph type="subTitle" idx="1"/>
          </p:nvPr>
        </p:nvSpPr>
        <p:spPr/>
        <p:txBody>
          <a:bodyPr>
            <a:normAutofit/>
          </a:bodyPr>
          <a:lstStyle/>
          <a:p>
            <a:pPr fontAlgn="auto">
              <a:spcAft>
                <a:spcPts val="0"/>
              </a:spcAft>
              <a:defRPr/>
            </a:pPr>
            <a:r>
              <a:rPr lang="en-US" dirty="0"/>
              <a:t>November 2019</a:t>
            </a:r>
          </a:p>
        </p:txBody>
      </p:sp>
    </p:spTree>
    <p:extLst>
      <p:ext uri="{BB962C8B-B14F-4D97-AF65-F5344CB8AC3E}">
        <p14:creationId xmlns:p14="http://schemas.microsoft.com/office/powerpoint/2010/main" val="3634196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342900" y="90081"/>
            <a:ext cx="6172200" cy="614594"/>
          </a:xfrm>
        </p:spPr>
        <p:txBody>
          <a:bodyPr>
            <a:normAutofit/>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lvl="0">
              <a:spcBef>
                <a:spcPts val="0"/>
              </a:spcBef>
              <a:spcAft>
                <a:spcPts val="0"/>
              </a:spcAft>
              <a:buClr>
                <a:srgbClr val="CC3300"/>
              </a:buClr>
              <a:buSzPct val="50000"/>
            </a:pPr>
            <a:r>
              <a:rPr lang="en-US" altLang="en-US" sz="1600" dirty="0">
                <a:latin typeface="Montserrat" panose="00000500000000000000" pitchFamily="2" charset="0"/>
                <a:cs typeface="Calibri" pitchFamily="34" charset="0"/>
              </a:rPr>
              <a:t>At the beginning of each standards development meeting the chair or a designee is to:</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lvl="2">
              <a:buSzPct val="150000"/>
            </a:pPr>
            <a:r>
              <a:rPr lang="en-US" altLang="en-US" sz="1400" dirty="0"/>
              <a:t>Show the following slides (or provide them beforehand)</a:t>
            </a:r>
          </a:p>
          <a:p>
            <a:pPr lvl="2">
              <a:buSzPct val="150000"/>
            </a:pPr>
            <a:r>
              <a:rPr lang="en-US" altLang="en-US" sz="1400" dirty="0"/>
              <a:t>Advise the standards development group participants that: </a:t>
            </a:r>
          </a:p>
          <a:p>
            <a:pPr lvl="2">
              <a:buSzPct val="150000"/>
            </a:pPr>
            <a:r>
              <a:rPr lang="en-US" altLang="en-US" sz="1400" dirty="0"/>
              <a:t>IEEE SA’s copyright policy is described in Clause 7 of the IEEE SA Standards Board Bylaws and Clause 6.1 of the IEEE SA Standards Board Operations Manual;</a:t>
            </a:r>
          </a:p>
          <a:p>
            <a:pPr lvl="2">
              <a:buSzPct val="150000"/>
            </a:pPr>
            <a:r>
              <a:rPr lang="en-US" altLang="en-US" sz="1400" dirty="0"/>
              <a:t>Any material submitted during standards development, whether verbal, recorded, or in written form, is a Contribution and shall comply with the IEEE SA Copyright Policy; </a:t>
            </a:r>
          </a:p>
          <a:p>
            <a:pPr lvl="2">
              <a:buSzPct val="150000"/>
            </a:pPr>
            <a:r>
              <a:rPr lang="en-US" altLang="en-US" sz="1400" dirty="0"/>
              <a:t>Instruct the Secretary to record in the minutes of the relevant meeting: </a:t>
            </a:r>
          </a:p>
          <a:p>
            <a:pPr lvl="2">
              <a:buSzPct val="150000"/>
            </a:pPr>
            <a:r>
              <a:rPr lang="en-US" altLang="en-US" sz="1400"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2</a:t>
            </a:fld>
            <a:endParaRPr lang="en-US" altLang="en-US"/>
          </a:p>
        </p:txBody>
      </p:sp>
    </p:spTree>
    <p:extLst>
      <p:ext uri="{BB962C8B-B14F-4D97-AF65-F5344CB8AC3E}">
        <p14:creationId xmlns:p14="http://schemas.microsoft.com/office/powerpoint/2010/main" val="2433498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342900" y="341751"/>
            <a:ext cx="6172200" cy="614594"/>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lvl="2">
              <a:buSzPct val="150000"/>
            </a:pPr>
            <a:r>
              <a:rPr lang="en-US" altLang="en-US" sz="1400" dirty="0"/>
              <a:t>Previously Published material (copyright assertion indicated) shall not be presented/submitted to the Working Group nor incorporated into a Working Group draft unless permission is granted. </a:t>
            </a:r>
          </a:p>
          <a:p>
            <a:pPr lvl="2">
              <a:buSzPct val="150000"/>
            </a:pPr>
            <a:r>
              <a:rPr lang="en-US" altLang="en-US" sz="1400"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3</a:t>
            </a:fld>
            <a:endParaRPr lang="en-US" altLang="en-US"/>
          </a:p>
        </p:txBody>
      </p:sp>
    </p:spTree>
    <p:extLst>
      <p:ext uri="{BB962C8B-B14F-4D97-AF65-F5344CB8AC3E}">
        <p14:creationId xmlns:p14="http://schemas.microsoft.com/office/powerpoint/2010/main" val="71060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342900" y="341751"/>
            <a:ext cx="6172200" cy="614594"/>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42900" y="1241570"/>
            <a:ext cx="6172200" cy="3390755"/>
          </a:xfrm>
        </p:spPr>
        <p:txBody>
          <a:bodyPr>
            <a:normAutofit fontScale="62500" lnSpcReduction="20000"/>
          </a:bodyPr>
          <a:lstStyle/>
          <a:p>
            <a:pPr lvl="2">
              <a:buSzPct val="150000"/>
            </a:pPr>
            <a:r>
              <a:rPr lang="en-US" sz="1800" dirty="0"/>
              <a:t>The IEEE SA Copyright Policy is described in the IEEE SA Standards Board Bylaws and IEEE SA Standards Board Operations Manual</a:t>
            </a:r>
            <a:br>
              <a:rPr lang="en-US" sz="1800" dirty="0"/>
            </a:br>
            <a:endParaRPr lang="en-US" sz="1800" dirty="0"/>
          </a:p>
          <a:p>
            <a:pPr lvl="3">
              <a:buSzPct val="150000"/>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2"/>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3"/>
              </a:rPr>
              <a:t>https://standards.ieee.org/about/policies/opman/sect6.html</a:t>
            </a:r>
            <a:br>
              <a:rPr lang="en-US" sz="1400" dirty="0"/>
            </a:br>
            <a:endParaRPr lang="en-US" sz="1400" dirty="0"/>
          </a:p>
          <a:p>
            <a:pPr lvl="2">
              <a:buSzPct val="150000"/>
            </a:pPr>
            <a:r>
              <a:rPr lang="en-US" sz="1800" dirty="0"/>
              <a:t>IEEE SA Copyright Permission</a:t>
            </a:r>
          </a:p>
          <a:p>
            <a:pPr lvl="3">
              <a:buSzPct val="150000"/>
            </a:pPr>
            <a:r>
              <a:rPr lang="en-US" sz="1400" dirty="0">
                <a:hlinkClick r:id="rId4"/>
              </a:rPr>
              <a:t>https://standards.ieee.org/content/dam/ieee-standards/standards/web/documents/other/permissionltrs.zip</a:t>
            </a:r>
            <a:br>
              <a:rPr lang="en-US" sz="1400" dirty="0"/>
            </a:br>
            <a:endParaRPr lang="en-US" sz="1400" dirty="0"/>
          </a:p>
          <a:p>
            <a:pPr lvl="2">
              <a:buSzPct val="150000"/>
            </a:pPr>
            <a:r>
              <a:rPr lang="en-US" sz="1800" dirty="0"/>
              <a:t>IEEE SA Copyright FAQs</a:t>
            </a:r>
          </a:p>
          <a:p>
            <a:pPr lvl="3">
              <a:buSzPct val="150000"/>
            </a:pPr>
            <a:r>
              <a:rPr lang="en-US" sz="1400" dirty="0">
                <a:hlinkClick r:id="rId5"/>
              </a:rPr>
              <a:t>https://standards.ieee.org/faqs/copyrights/</a:t>
            </a:r>
            <a:endParaRPr lang="en-US" sz="1400" dirty="0"/>
          </a:p>
          <a:p>
            <a:pPr lvl="3">
              <a:buSzPct val="150000"/>
            </a:pPr>
            <a:endParaRPr lang="en-US" sz="1400" dirty="0"/>
          </a:p>
          <a:p>
            <a:pPr lvl="2">
              <a:buSzPct val="150000"/>
            </a:pPr>
            <a:r>
              <a:rPr lang="en-US" sz="1800" dirty="0"/>
              <a:t>IEEE SA Best Practices for IEEE Standards Development </a:t>
            </a:r>
          </a:p>
          <a:p>
            <a:pPr marL="1191" lvl="2" indent="0">
              <a:buSzPct val="150000"/>
              <a:buNone/>
            </a:pPr>
            <a:r>
              <a:rPr lang="en-US" sz="1800" dirty="0">
                <a:hlinkClick r:id="rId6"/>
              </a:rPr>
              <a:t>http://standards.ieee.org/content/dam/ieee-standards/standards/web/documents/other/best_practices_for_ieee_standards_development_051215.pdf</a:t>
            </a:r>
            <a:endParaRPr lang="en-US" sz="1800" dirty="0"/>
          </a:p>
          <a:p>
            <a:pPr marL="85725" lvl="3" indent="0">
              <a:buSzPct val="150000"/>
              <a:buNone/>
            </a:pPr>
            <a:br>
              <a:rPr lang="en-US" sz="1400" dirty="0"/>
            </a:br>
            <a:endParaRPr lang="en-US" sz="1400" dirty="0"/>
          </a:p>
          <a:p>
            <a:pPr lvl="2">
              <a:buSzPct val="150000"/>
            </a:pPr>
            <a:r>
              <a:rPr lang="en-US" sz="1800" dirty="0"/>
              <a:t>Distribution of Draft Standards (see 6.1.3 of the SASB Operations Manual)</a:t>
            </a:r>
          </a:p>
          <a:p>
            <a:pPr lvl="3">
              <a:buSzPct val="150000"/>
            </a:pPr>
            <a:r>
              <a:rPr lang="en-US" sz="1400" dirty="0">
                <a:hlinkClick r:id="rId3"/>
              </a:rPr>
              <a:t>https://standards.ieee.org/about/policies/opman/sect6.html</a:t>
            </a:r>
            <a:endParaRPr lang="en-US" sz="1400" dirty="0"/>
          </a:p>
          <a:p>
            <a:pPr lvl="2">
              <a:buSzPct val="150000"/>
            </a:pPr>
            <a:endParaRPr lang="en-US" altLang="en-US" sz="14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4</a:t>
            </a:fld>
            <a:endParaRPr lang="en-US" altLang="en-US"/>
          </a:p>
        </p:txBody>
      </p:sp>
    </p:spTree>
    <p:extLst>
      <p:ext uri="{BB962C8B-B14F-4D97-AF65-F5344CB8AC3E}">
        <p14:creationId xmlns:p14="http://schemas.microsoft.com/office/powerpoint/2010/main" val="1172289992"/>
      </p:ext>
    </p:extLst>
  </p:cSld>
  <p:clrMapOvr>
    <a:masterClrMapping/>
  </p:clrMapOvr>
</p:sld>
</file>

<file path=ppt/theme/theme1.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copyright-policy-WG-meetings</Template>
  <TotalTime>9</TotalTime>
  <Words>488</Words>
  <Application>Microsoft Office PowerPoint</Application>
  <PresentationFormat>Custom</PresentationFormat>
  <Paragraphs>33</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Lucida Grande</vt:lpstr>
      <vt:lpstr>Montserrat</vt:lpstr>
      <vt:lpstr>Montserrat ExtraBold</vt:lpstr>
      <vt:lpstr>Wingdings</vt:lpstr>
      <vt:lpstr>IEEE_template</vt:lpstr>
      <vt:lpstr>Ieee sa copyright policy</vt:lpstr>
      <vt:lpstr>Instructions for Chairs of  standards development activities</vt:lpstr>
      <vt:lpstr>IEEE SA Copyright Policy</vt:lpstr>
      <vt:lpstr>IEEE SA Copyright Policy</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sa copyright policy</dc:title>
  <dc:creator>Karen Evangelista</dc:creator>
  <cp:lastModifiedBy>Karen Evangelista</cp:lastModifiedBy>
  <cp:revision>2</cp:revision>
  <cp:lastPrinted>2019-10-04T14:43:47Z</cp:lastPrinted>
  <dcterms:created xsi:type="dcterms:W3CDTF">2022-02-09T16:15:04Z</dcterms:created>
  <dcterms:modified xsi:type="dcterms:W3CDTF">2022-02-09T16:24:29Z</dcterms:modified>
</cp:coreProperties>
</file>